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7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4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2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7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4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3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5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5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41E26-9F2D-45AE-B22B-07D55AE3424D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DA043-57CF-440B-A5D5-F9DFBDF6D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47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>
                <a:latin typeface="Ink Free" pitchFamily="66" charset="0"/>
              </a:rPr>
              <a:t>Hogwarts </a:t>
            </a:r>
            <a:r>
              <a:rPr lang="en-US" altLang="ko-KR" sz="3600" dirty="0" smtClean="0">
                <a:latin typeface="Ink Free" pitchFamily="66" charset="0"/>
              </a:rPr>
              <a:t>Homepage</a:t>
            </a:r>
            <a:endParaRPr lang="ko-KR" altLang="en-US" sz="3600" dirty="0">
              <a:latin typeface="Ink Free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목각파임B" pitchFamily="18" charset="-127"/>
                <a:ea typeface="HY목각파임B" pitchFamily="18" charset="-127"/>
              </a:rPr>
              <a:t>호그와트</a:t>
            </a:r>
            <a:r>
              <a:rPr lang="ko-KR" altLang="en-US" dirty="0" smtClean="0">
                <a:latin typeface="HY목각파임B" pitchFamily="18" charset="-127"/>
                <a:ea typeface="HY목각파임B" pitchFamily="18" charset="-127"/>
              </a:rPr>
              <a:t> 홈페이지</a:t>
            </a:r>
            <a:endParaRPr lang="ko-KR" altLang="en-US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63093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1301</a:t>
            </a:r>
            <a:r>
              <a:rPr lang="ko-KR" altLang="en-US" dirty="0" err="1" smtClean="0"/>
              <a:t>강예손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5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4464496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Ink Free" pitchFamily="66" charset="0"/>
              </a:rPr>
              <a:t>8</a:t>
            </a:r>
            <a:r>
              <a:rPr lang="en-US" altLang="ko-KR" sz="4000" dirty="0" smtClean="0">
                <a:latin typeface="Ink Free" pitchFamily="66" charset="0"/>
              </a:rPr>
              <a:t>. </a:t>
            </a:r>
            <a:r>
              <a:rPr lang="en-US" altLang="ko-KR" sz="4000" dirty="0" err="1" smtClean="0">
                <a:latin typeface="Ink Free" pitchFamily="66" charset="0"/>
              </a:rPr>
              <a:t>Home_Gryffindor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8026" r="14796" b="8164"/>
          <a:stretch/>
        </p:blipFill>
        <p:spPr bwMode="auto">
          <a:xfrm>
            <a:off x="421094" y="1111154"/>
            <a:ext cx="6264697" cy="414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t="6154" r="12019" b="12570"/>
          <a:stretch/>
        </p:blipFill>
        <p:spPr bwMode="auto">
          <a:xfrm>
            <a:off x="3419872" y="5373216"/>
            <a:ext cx="4968552" cy="1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도넛 13"/>
          <p:cNvSpPr/>
          <p:nvPr/>
        </p:nvSpPr>
        <p:spPr>
          <a:xfrm>
            <a:off x="3220635" y="3143736"/>
            <a:ext cx="665614" cy="57052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4" idx="5"/>
          </p:cNvCxnSpPr>
          <p:nvPr/>
        </p:nvCxnSpPr>
        <p:spPr>
          <a:xfrm>
            <a:off x="3788772" y="3630711"/>
            <a:ext cx="1416696" cy="1742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4048" y="450196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암호보기 버튼을 누르면 한 글자씩 글씨가 타이핑됨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181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5229200"/>
            <a:ext cx="3301265" cy="142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1376"/>
            <a:ext cx="6755150" cy="403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0" y="188640"/>
            <a:ext cx="4067944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Ink Free" pitchFamily="66" charset="0"/>
              </a:rPr>
              <a:t>9</a:t>
            </a:r>
            <a:r>
              <a:rPr lang="en-US" altLang="ko-KR" sz="4000" dirty="0" smtClean="0">
                <a:latin typeface="Ink Free" pitchFamily="66" charset="0"/>
              </a:rPr>
              <a:t>. </a:t>
            </a:r>
            <a:r>
              <a:rPr lang="en-US" altLang="ko-KR" sz="4000" dirty="0" err="1" smtClean="0">
                <a:latin typeface="Ink Free" pitchFamily="66" charset="0"/>
              </a:rPr>
              <a:t>Home_Slytherin</a:t>
            </a:r>
            <a:endParaRPr lang="ko-KR" altLang="en-US" sz="4000" dirty="0">
              <a:latin typeface="Ink Free" pitchFamily="66" charset="0"/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3220635" y="3143736"/>
            <a:ext cx="665614" cy="57052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4" idx="5"/>
          </p:cNvCxnSpPr>
          <p:nvPr/>
        </p:nvCxnSpPr>
        <p:spPr>
          <a:xfrm>
            <a:off x="3788772" y="3630711"/>
            <a:ext cx="1416696" cy="1742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4048" y="450196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암호보기 버튼을 누르면 한 글자씩 글씨가 타이핑됨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898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8" y="1052736"/>
            <a:ext cx="6013345" cy="374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4464496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10. </a:t>
            </a:r>
            <a:r>
              <a:rPr lang="en-US" altLang="ko-KR" sz="4000" dirty="0" err="1" smtClean="0">
                <a:latin typeface="Ink Free" pitchFamily="66" charset="0"/>
              </a:rPr>
              <a:t>Home_Ravenclaw</a:t>
            </a:r>
            <a:endParaRPr lang="ko-KR" altLang="en-US" sz="4000" dirty="0">
              <a:latin typeface="Ink Free" pitchFamily="66" charset="0"/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3256434" y="3429000"/>
            <a:ext cx="665614" cy="57052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4" idx="5"/>
          </p:cNvCxnSpPr>
          <p:nvPr/>
        </p:nvCxnSpPr>
        <p:spPr>
          <a:xfrm>
            <a:off x="3824571" y="3915975"/>
            <a:ext cx="1251485" cy="1313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4048" y="450196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암호보기 버튼을 누르면 한 글자씩 글씨가 타이핑됨</a:t>
            </a:r>
            <a:endParaRPr lang="ko-KR" altLang="en-US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088" y="5224271"/>
            <a:ext cx="4133453" cy="118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8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4464496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11. </a:t>
            </a:r>
            <a:r>
              <a:rPr lang="en-US" altLang="ko-KR" sz="4000" dirty="0" err="1" smtClean="0">
                <a:latin typeface="Ink Free" pitchFamily="66" charset="0"/>
              </a:rPr>
              <a:t>Home_Gryffindor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r="2967"/>
          <a:stretch/>
        </p:blipFill>
        <p:spPr bwMode="auto">
          <a:xfrm>
            <a:off x="1209667" y="1283973"/>
            <a:ext cx="672466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7215" r="907" b="42539"/>
          <a:stretch/>
        </p:blipFill>
        <p:spPr>
          <a:xfrm>
            <a:off x="0" y="-27384"/>
            <a:ext cx="9144000" cy="2386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2564904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1) </a:t>
            </a:r>
            <a:r>
              <a:rPr lang="ko-KR" altLang="en-US" sz="2000" dirty="0" smtClean="0"/>
              <a:t>기획의도</a:t>
            </a:r>
            <a:endParaRPr lang="en-US" altLang="ko-KR" sz="20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호그와트를</a:t>
            </a:r>
            <a:r>
              <a:rPr lang="ko-KR" altLang="en-US" sz="1600" dirty="0" smtClean="0"/>
              <a:t> 주제로 친구들에게 해리포터의 배경과 </a:t>
            </a:r>
            <a:r>
              <a:rPr lang="ko-KR" altLang="en-US" sz="1600" dirty="0" err="1" smtClean="0"/>
              <a:t>알쓸신잡을</a:t>
            </a:r>
            <a:r>
              <a:rPr lang="ko-KR" altLang="en-US" sz="1600" dirty="0" smtClean="0"/>
              <a:t> 알려주기 위함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말도 안 되는 마법 같은 얘기만 담은 이 홈페이지를 통해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잠시라도 지친 일상에서 벗어나 즐거움을 느꼈으면 하여 만들었음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084380" y="3789040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2) </a:t>
            </a:r>
            <a:r>
              <a:rPr lang="ko-KR" altLang="en-US" sz="2000" dirty="0" smtClean="0"/>
              <a:t>기능</a:t>
            </a:r>
            <a:endParaRPr lang="en-US" altLang="ko-KR" sz="20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호그와트의</a:t>
            </a:r>
            <a:r>
              <a:rPr lang="ko-KR" altLang="en-US" sz="1600" dirty="0" smtClean="0"/>
              <a:t> 다양한 모습을 볼 수 있는 사진들로 생생함을 느낄 수 있음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호그와트에</a:t>
            </a:r>
            <a:r>
              <a:rPr lang="ko-KR" altLang="en-US" sz="1600" dirty="0" smtClean="0"/>
              <a:t> 기출 되는 시험문제를 직접 풀어보면서 흥미를 높임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임시로 자신의 기숙사를 배정받아 볼 수 있음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146650" y="5085184"/>
            <a:ext cx="7488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3) </a:t>
            </a:r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호그와트에</a:t>
            </a:r>
            <a:r>
              <a:rPr lang="ko-KR" altLang="en-US" sz="1600" dirty="0" smtClean="0"/>
              <a:t> 대한 </a:t>
            </a:r>
            <a:r>
              <a:rPr lang="ko-KR" altLang="en-US" sz="1600" dirty="0" err="1" smtClean="0"/>
              <a:t>여러가지</a:t>
            </a:r>
            <a:r>
              <a:rPr lang="ko-KR" altLang="en-US" sz="1600" dirty="0" smtClean="0"/>
              <a:t> 잘 알려지지 않은 정보들이 담겨 있음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다양한 페이지가 있어 </a:t>
            </a:r>
            <a:r>
              <a:rPr lang="ko-KR" altLang="en-US" sz="1600" dirty="0" err="1" smtClean="0"/>
              <a:t>여러가지를</a:t>
            </a:r>
            <a:r>
              <a:rPr lang="ko-KR" altLang="en-US" sz="1600" dirty="0" smtClean="0"/>
              <a:t> 보고 즐길 수 있음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마법시험의 필기문제를 직접 풀어볼 수 있음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호그와트의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bgm</a:t>
            </a:r>
            <a:r>
              <a:rPr lang="ko-KR" altLang="en-US" sz="1600" dirty="0" smtClean="0"/>
              <a:t>이 깔려 있어 신비로움을 느끼게 함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자신에게 어울리는 기숙사를 배정받아 볼 수 있음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685800" y="43080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latin typeface="Ink Free" pitchFamily="66" charset="0"/>
              </a:rPr>
              <a:t>Hogwarts </a:t>
            </a:r>
            <a:r>
              <a:rPr lang="en-US" altLang="ko-KR" sz="3600" dirty="0" smtClean="0">
                <a:latin typeface="Ink Free" pitchFamily="66" charset="0"/>
              </a:rPr>
              <a:t>Homepage</a:t>
            </a:r>
            <a:endParaRPr lang="ko-KR" altLang="en-US" sz="3600" dirty="0">
              <a:latin typeface="Ink Fre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013992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1.index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r="9793"/>
          <a:stretch/>
        </p:blipFill>
        <p:spPr bwMode="auto">
          <a:xfrm>
            <a:off x="1187624" y="2132856"/>
            <a:ext cx="701071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도넛 8"/>
          <p:cNvSpPr/>
          <p:nvPr/>
        </p:nvSpPr>
        <p:spPr>
          <a:xfrm>
            <a:off x="3275856" y="2708920"/>
            <a:ext cx="377484" cy="323558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564699" y="1916832"/>
            <a:ext cx="503245" cy="7920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28289" y="1563391"/>
            <a:ext cx="98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메뉴</a:t>
            </a:r>
            <a:r>
              <a:rPr lang="ko-KR" altLang="en-US" sz="1600" dirty="0" err="1"/>
              <a:t>바</a:t>
            </a:r>
            <a:endParaRPr lang="ko-KR" altLang="en-US" sz="1600" dirty="0"/>
          </a:p>
        </p:txBody>
      </p:sp>
      <p:sp>
        <p:nvSpPr>
          <p:cNvPr id="13" name="도넛 12"/>
          <p:cNvSpPr/>
          <p:nvPr/>
        </p:nvSpPr>
        <p:spPr>
          <a:xfrm>
            <a:off x="1475656" y="4869160"/>
            <a:ext cx="377484" cy="323558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>
            <a:stCxn id="13" idx="1"/>
          </p:cNvCxnSpPr>
          <p:nvPr/>
        </p:nvCxnSpPr>
        <p:spPr>
          <a:xfrm flipH="1" flipV="1">
            <a:off x="1043608" y="4365104"/>
            <a:ext cx="487329" cy="55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1760" y="3818666"/>
            <a:ext cx="3162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슬라이드바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옆으로 넘기면 다른 그림들이 나옴</a:t>
            </a:r>
            <a:endParaRPr lang="ko-KR" altLang="en-US" sz="16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693559"/>
            <a:ext cx="3267642" cy="77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 flipV="1">
            <a:off x="7236296" y="4869160"/>
            <a:ext cx="121653" cy="824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도넛 19"/>
          <p:cNvSpPr/>
          <p:nvPr/>
        </p:nvSpPr>
        <p:spPr>
          <a:xfrm>
            <a:off x="6833989" y="5676783"/>
            <a:ext cx="1047919" cy="89821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9801" y="4471547"/>
            <a:ext cx="297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err="1" smtClean="0"/>
              <a:t>호그와트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ost</a:t>
            </a:r>
            <a:r>
              <a:rPr lang="ko-KR" altLang="en-US" sz="1600" dirty="0" smtClean="0"/>
              <a:t>가 재생됨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225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013992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Ink Free" pitchFamily="66" charset="0"/>
              </a:rPr>
              <a:t>2</a:t>
            </a:r>
            <a:r>
              <a:rPr lang="en-US" altLang="ko-KR" sz="4000" dirty="0" smtClean="0">
                <a:latin typeface="Ink Free" pitchFamily="66" charset="0"/>
              </a:rPr>
              <a:t>.School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6632"/>
            <a:ext cx="4612390" cy="27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6"/>
          <a:stretch/>
        </p:blipFill>
        <p:spPr bwMode="auto">
          <a:xfrm>
            <a:off x="4302224" y="3140968"/>
            <a:ext cx="4612390" cy="10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44423"/>
          <a:stretch/>
        </p:blipFill>
        <p:spPr bwMode="auto">
          <a:xfrm>
            <a:off x="5004048" y="4479902"/>
            <a:ext cx="3600400" cy="9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80" y="5753372"/>
            <a:ext cx="4708378" cy="78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596235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맨 위로 올라갈 수 있는 글귀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7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013992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3.Place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62" y="1309408"/>
            <a:ext cx="8370676" cy="211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40557" y="352453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Gif</a:t>
            </a:r>
            <a:r>
              <a:rPr lang="ko-KR" altLang="en-US" dirty="0" smtClean="0"/>
              <a:t>와 오는 길 안내문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6586" r="6394" b="9015"/>
          <a:stretch/>
        </p:blipFill>
        <p:spPr bwMode="auto">
          <a:xfrm>
            <a:off x="3563888" y="4077072"/>
            <a:ext cx="5068957" cy="24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도넛 3"/>
          <p:cNvSpPr/>
          <p:nvPr/>
        </p:nvSpPr>
        <p:spPr>
          <a:xfrm>
            <a:off x="3563888" y="3999906"/>
            <a:ext cx="377484" cy="323558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2844619" y="4243646"/>
            <a:ext cx="720080" cy="2754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5028" y="451907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그림의 개수와 번호</a:t>
            </a:r>
            <a:endParaRPr lang="ko-KR" altLang="en-US" dirty="0"/>
          </a:p>
        </p:txBody>
      </p:sp>
      <p:sp>
        <p:nvSpPr>
          <p:cNvPr id="15" name="도넛 14"/>
          <p:cNvSpPr/>
          <p:nvPr/>
        </p:nvSpPr>
        <p:spPr>
          <a:xfrm>
            <a:off x="3564699" y="5313186"/>
            <a:ext cx="377484" cy="323558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55776" y="5474965"/>
            <a:ext cx="1008112" cy="16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2331" y="563674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슬라이드를 넘겨 </a:t>
            </a:r>
            <a:r>
              <a:rPr lang="en-US" altLang="ko-KR" dirty="0" smtClean="0"/>
              <a:t>21</a:t>
            </a:r>
            <a:r>
              <a:rPr lang="ko-KR" altLang="en-US" dirty="0" smtClean="0"/>
              <a:t>개의 그림들을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3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304256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4.Subject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03" y="1296491"/>
            <a:ext cx="5626193" cy="42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5" y="57332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Table</a:t>
            </a:r>
            <a:r>
              <a:rPr lang="ko-KR" altLang="en-US" dirty="0" smtClean="0"/>
              <a:t>을 이용해 시간표를 만듦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67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664296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Ink Free" pitchFamily="66" charset="0"/>
              </a:rPr>
              <a:t>5</a:t>
            </a:r>
            <a:r>
              <a:rPr lang="en-US" altLang="ko-KR" sz="4000" dirty="0" smtClean="0">
                <a:latin typeface="Ink Free" pitchFamily="66" charset="0"/>
              </a:rPr>
              <a:t>. Professor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64341"/>
            <a:ext cx="5976664" cy="23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r="2699"/>
          <a:stretch/>
        </p:blipFill>
        <p:spPr bwMode="auto">
          <a:xfrm>
            <a:off x="395536" y="3707614"/>
            <a:ext cx="5976664" cy="238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60232" y="1844824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Card</a:t>
            </a:r>
            <a:r>
              <a:rPr lang="ko-KR" altLang="en-US" dirty="0" smtClean="0"/>
              <a:t>를 이용해 </a:t>
            </a:r>
            <a:r>
              <a:rPr lang="ko-KR" altLang="en-US" dirty="0" err="1" smtClean="0"/>
              <a:t>호그와트의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교직원들을 넣음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38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3312368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Ink Free" pitchFamily="66" charset="0"/>
              </a:rPr>
              <a:t>6</a:t>
            </a:r>
            <a:r>
              <a:rPr lang="en-US" altLang="ko-KR" sz="4000" dirty="0" smtClean="0">
                <a:latin typeface="Ink Free" pitchFamily="66" charset="0"/>
              </a:rPr>
              <a:t>. Sorting Hat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77735"/>
            <a:ext cx="4896544" cy="355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456139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모자를 클릭하면 기숙사 배정 사이트로 이어짐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7036"/>
            <a:ext cx="4207495" cy="347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위로 굽은 화살표 3"/>
          <p:cNvSpPr/>
          <p:nvPr/>
        </p:nvSpPr>
        <p:spPr>
          <a:xfrm>
            <a:off x="5436096" y="4005064"/>
            <a:ext cx="2016224" cy="720080"/>
          </a:xfrm>
          <a:prstGeom prst="bentUpArrow">
            <a:avLst>
              <a:gd name="adj1" fmla="val 14634"/>
              <a:gd name="adj2" fmla="val 25000"/>
              <a:gd name="adj3" fmla="val 314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2016224" cy="693939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latin typeface="Ink Free" pitchFamily="66" charset="0"/>
              </a:rPr>
              <a:t>7. Exam</a:t>
            </a:r>
            <a:endParaRPr lang="ko-KR" altLang="en-US" sz="4000" dirty="0">
              <a:latin typeface="Ink Free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1" y="1274198"/>
            <a:ext cx="4752528" cy="348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도넛 7"/>
          <p:cNvSpPr/>
          <p:nvPr/>
        </p:nvSpPr>
        <p:spPr>
          <a:xfrm>
            <a:off x="2450009" y="2585151"/>
            <a:ext cx="665614" cy="57052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3084183" y="2011120"/>
            <a:ext cx="2337999" cy="690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51189" y="171873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Start</a:t>
            </a:r>
            <a:r>
              <a:rPr lang="ko-KR" altLang="en-US" sz="1600" dirty="0" smtClean="0"/>
              <a:t>를 누르면 문제들이 아래에 뜸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93468"/>
            <a:ext cx="4232668" cy="397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도넛 15"/>
          <p:cNvSpPr/>
          <p:nvPr/>
        </p:nvSpPr>
        <p:spPr>
          <a:xfrm>
            <a:off x="6499543" y="6093296"/>
            <a:ext cx="665614" cy="570527"/>
          </a:xfrm>
          <a:prstGeom prst="donut">
            <a:avLst>
              <a:gd name="adj" fmla="val 581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4211960" y="6163919"/>
            <a:ext cx="2287584" cy="2146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664" y="5994642"/>
            <a:ext cx="279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정답확인을 누르면 채점됨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2186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246</Words>
  <Application>Microsoft Office PowerPoint</Application>
  <PresentationFormat>화면 슬라이드 쇼(4:3)</PresentationFormat>
  <Paragraphs>44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Hogwarts Homepage</vt:lpstr>
      <vt:lpstr>Hogwarts Homepage</vt:lpstr>
      <vt:lpstr>1.index</vt:lpstr>
      <vt:lpstr>2.School</vt:lpstr>
      <vt:lpstr>3.Place</vt:lpstr>
      <vt:lpstr>4.Subject</vt:lpstr>
      <vt:lpstr>5. Professor</vt:lpstr>
      <vt:lpstr>6. Sorting Hat</vt:lpstr>
      <vt:lpstr>7. Exam</vt:lpstr>
      <vt:lpstr>8. Home_Gryffindor</vt:lpstr>
      <vt:lpstr>9. Home_Slytherin</vt:lpstr>
      <vt:lpstr>10. Home_Ravenclaw</vt:lpstr>
      <vt:lpstr>11. Home_Gryffindor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Hogwarts Homepage</dc:title>
  <dc:creator>kangyeson</dc:creator>
  <cp:lastModifiedBy>kangyeson</cp:lastModifiedBy>
  <cp:revision>9</cp:revision>
  <dcterms:created xsi:type="dcterms:W3CDTF">2019-11-04T22:01:29Z</dcterms:created>
  <dcterms:modified xsi:type="dcterms:W3CDTF">2019-11-05T00:17:17Z</dcterms:modified>
</cp:coreProperties>
</file>